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6" r:id="rId5"/>
    <p:sldId id="267" r:id="rId6"/>
    <p:sldId id="264" r:id="rId7"/>
    <p:sldId id="257" r:id="rId8"/>
    <p:sldId id="260" r:id="rId9"/>
    <p:sldId id="258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Allam" initials="MA" lastIdx="1" clrIdx="0">
    <p:extLst>
      <p:ext uri="{19B8F6BF-5375-455C-9EA6-DF929625EA0E}">
        <p15:presenceInfo xmlns:p15="http://schemas.microsoft.com/office/powerpoint/2012/main" userId="Mohamed All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7T06:16:05.980" idx="1">
    <p:pos x="5857" y="2160"/>
    <p:text>flow direction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8E70-7A6F-491F-AD1F-A05985BA7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FDC46-A1F5-4AA2-B238-B88409B2C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D3EA8-991C-4C58-97D7-F5BEC325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83D80-995D-479E-9D40-79F9C24A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4578B-09AA-4E5D-AF31-AB2D7E8E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3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9325-6EBE-4AB1-A62B-ED890E34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17ADF-E43D-4993-B40A-9FE745D96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2E9C-54A8-40EF-BA42-6D62B731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88CA7-9813-4447-B24F-597B786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8AB37-B407-4AB8-9780-8D488C9E1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9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3B687-C672-4556-8143-B636E2B0E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A64E4-2F2F-4382-9F72-2A3554C95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6CDC2-573A-450F-BD1F-DF1A3883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B03B-2146-43F6-AF32-38EC6C78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E2DAA-CCE2-4372-BAA2-BFC0610B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3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06B6-ECE8-44A4-9D1F-F1343FDC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7F6C-0CBC-472A-9C5F-49CDDB610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1829F-E275-40C0-B6D0-DF8DA4162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3FBE0-9566-4A79-A360-9B4475EA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DB157-ECEE-4714-AFB2-37C7162D6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1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FDB4-186E-46A4-8053-0EF721BB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14F7C-816C-4917-8A15-1FF7C6A06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1366-D100-422B-A809-4AB22710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0BCA-55B4-489A-AAD2-48F9A17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CF756-9D55-4B97-B733-E3B0470A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D4B7-DBCD-449D-9E15-94FD8AA4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9DE71-F337-40CB-B3F5-0247990A8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500F4-2FBE-4F68-8611-C39673D50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71ED1-26C2-435C-8EB1-82CBB848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26915-D610-480E-BA4C-A170364E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CBB2F-955B-4611-A420-D1384545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5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3441-BEFE-452E-AFD9-0E483F48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7985B-BD23-462F-AA56-D01B2518E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2C76E-3888-446D-8643-3EE36399C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B6F14-79C6-4FE1-A5F9-EDEA49DB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B5F8B-61B1-49C9-B3C4-51A004293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8BA0A4-C1CF-46ED-8842-3762EDAC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00673-0C45-4C6D-9F7D-6F55D0EA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2B02F-5E2F-4F72-895E-F8A0B18A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1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CF8D-B2F1-4B67-B58D-16740C65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1577B-0B61-48E5-81A2-AC61A599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48818-E97C-4598-B848-77957C93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AFF32-6F3E-4BF1-8D12-2E740AF2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33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C2259-4ECC-4D51-BACA-B56823B7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FBE73-3DDE-4AD9-BB3C-75473ECF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B4497-D3E3-4D5E-8EE5-22D1E4FA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36BC-A006-4749-A91C-2ACC2A3C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9F7E4-655C-47B8-BD12-685EAB11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EB038-2130-4DD6-813C-2184F7042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C9B10-A977-4CCE-9396-A708ED29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8EE52-29DC-4012-8112-7DE6B53B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71AB0-D60D-483F-AC74-FE3C6380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0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B5ED-62E3-4A7D-BA32-E78C0332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71954-66CF-49D9-9A5B-6A271C160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35A22-E89C-4564-AB7C-0C3E96B2A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B998D-FA06-4CCA-BF67-AA83C463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C6C8D-0FE2-46BB-BAA6-53118800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9DC5-A426-4313-924A-DB36A2DF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3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7A68D-F003-4DDC-900F-2874208C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CB53B-452F-4FC0-B5D7-40B019817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322CD-23AB-49B9-960A-D6B3DCB5D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E9A8D-8E18-400F-A048-8D059163AD91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8240E-F8F0-4374-9A08-AE418C872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CCF58-5970-41EB-8B89-96BF7AC07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15879-5555-4A73-94AF-A81CD3B2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2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slide" Target="slide7.xml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15" Type="http://schemas.openxmlformats.org/officeDocument/2006/relationships/slide" Target="slide12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" Target="slide2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0.xml"/><Relationship Id="rId3" Type="http://schemas.openxmlformats.org/officeDocument/2006/relationships/image" Target="../media/image20.sv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slide" Target="slide11.xml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6.png"/><Relationship Id="rId4" Type="http://schemas.openxmlformats.org/officeDocument/2006/relationships/video" Target="../media/media2.mp4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image" Target="../media/image7.png"/><Relationship Id="rId12" Type="http://schemas.openxmlformats.org/officeDocument/2006/relationships/slide" Target="slide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3.sv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slide" Target="slide9.xml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FCCD72-81BD-4307-A55D-BF7CBE2A2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6" b="-1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40E79-E168-45A5-AA02-28F5CB197DE7}"/>
              </a:ext>
            </a:extLst>
          </p:cNvPr>
          <p:cNvCxnSpPr>
            <a:cxnSpLocks/>
          </p:cNvCxnSpPr>
          <p:nvPr/>
        </p:nvCxnSpPr>
        <p:spPr>
          <a:xfrm flipH="1">
            <a:off x="1572613" y="4024972"/>
            <a:ext cx="557133" cy="55713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AC9C49-3E80-43CF-9FC3-07E0A5950BBA}"/>
              </a:ext>
            </a:extLst>
          </p:cNvPr>
          <p:cNvCxnSpPr>
            <a:cxnSpLocks/>
          </p:cNvCxnSpPr>
          <p:nvPr/>
        </p:nvCxnSpPr>
        <p:spPr>
          <a:xfrm>
            <a:off x="3939056" y="3275531"/>
            <a:ext cx="683191" cy="58328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88098AE-BFFA-4D54-86D4-9BD2FD17B53A}"/>
              </a:ext>
            </a:extLst>
          </p:cNvPr>
          <p:cNvCxnSpPr>
            <a:cxnSpLocks/>
          </p:cNvCxnSpPr>
          <p:nvPr/>
        </p:nvCxnSpPr>
        <p:spPr>
          <a:xfrm flipV="1">
            <a:off x="6697604" y="3334134"/>
            <a:ext cx="792777" cy="52468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525A0C7-1C3A-4978-91D2-0124E4BA3D94}"/>
              </a:ext>
            </a:extLst>
          </p:cNvPr>
          <p:cNvSpPr txBox="1"/>
          <p:nvPr/>
        </p:nvSpPr>
        <p:spPr>
          <a:xfrm>
            <a:off x="53217" y="6066412"/>
            <a:ext cx="229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  <a:latin typeface="Raleway black"/>
              </a:rPr>
              <a:t>Who are we 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A2A6D3-95D1-462D-ACA9-707709E869A2}"/>
              </a:ext>
            </a:extLst>
          </p:cNvPr>
          <p:cNvSpPr txBox="1"/>
          <p:nvPr/>
        </p:nvSpPr>
        <p:spPr>
          <a:xfrm>
            <a:off x="4555384" y="2796792"/>
            <a:ext cx="2291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-150" dirty="0">
                <a:solidFill>
                  <a:schemeClr val="bg1"/>
                </a:solidFill>
                <a:latin typeface="Raleway black"/>
              </a:rPr>
              <a:t>Project Idea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1E1BB9-E78C-48DD-8977-97680E36A957}"/>
              </a:ext>
            </a:extLst>
          </p:cNvPr>
          <p:cNvSpPr txBox="1"/>
          <p:nvPr/>
        </p:nvSpPr>
        <p:spPr>
          <a:xfrm>
            <a:off x="7422836" y="3859872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-150" dirty="0">
                <a:solidFill>
                  <a:schemeClr val="bg1"/>
                </a:solidFill>
                <a:latin typeface="Raleway black"/>
              </a:rPr>
              <a:t>Implementation</a:t>
            </a:r>
            <a:endParaRPr lang="en-US" sz="2800" b="1" spc="-150" dirty="0">
              <a:solidFill>
                <a:schemeClr val="bg1"/>
              </a:solidFill>
              <a:latin typeface="Raleway black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E7ADF5-B41C-4CC1-820E-744E32466258}"/>
              </a:ext>
            </a:extLst>
          </p:cNvPr>
          <p:cNvSpPr txBox="1"/>
          <p:nvPr/>
        </p:nvSpPr>
        <p:spPr>
          <a:xfrm>
            <a:off x="2129746" y="1538989"/>
            <a:ext cx="1274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-150" dirty="0">
                <a:solidFill>
                  <a:schemeClr val="bg1"/>
                </a:solidFill>
                <a:latin typeface="Raleway black"/>
              </a:rPr>
              <a:t>Target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0" name="Slide Zoom 69">
                <a:extLst>
                  <a:ext uri="{FF2B5EF4-FFF2-40B4-BE49-F238E27FC236}">
                    <a16:creationId xmlns:a16="http://schemas.microsoft.com/office/drawing/2014/main" id="{689DCA17-FE91-48AF-BF0C-05D262A075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6442201"/>
                  </p:ext>
                </p:extLst>
              </p:nvPr>
            </p:nvGraphicFramePr>
            <p:xfrm>
              <a:off x="266367" y="4437790"/>
              <a:ext cx="1708588" cy="1714500"/>
            </p:xfrm>
            <a:graphic>
              <a:graphicData uri="http://schemas.microsoft.com/office/powerpoint/2016/slidezoom">
                <pslz:sldZm>
                  <pslz:sldZmObj sldId="257" cId="978366654">
                    <pslz:zmPr id="{76469DCB-6302-46C0-A741-9FDA17412E43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8588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0" name="Slide Zoom 6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89DCA17-FE91-48AF-BF0C-05D262A075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367" y="4437790"/>
                <a:ext cx="1708588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2" name="Slide Zoom 71">
                <a:extLst>
                  <a:ext uri="{FF2B5EF4-FFF2-40B4-BE49-F238E27FC236}">
                    <a16:creationId xmlns:a16="http://schemas.microsoft.com/office/drawing/2014/main" id="{D3734949-8818-402B-A4EB-28C4BBA1D4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5801517"/>
                  </p:ext>
                </p:extLst>
              </p:nvPr>
            </p:nvGraphicFramePr>
            <p:xfrm>
              <a:off x="4269585" y="3376221"/>
              <a:ext cx="2811290" cy="2811290"/>
            </p:xfrm>
            <a:graphic>
              <a:graphicData uri="http://schemas.microsoft.com/office/powerpoint/2016/slidezoom">
                <pslz:sldZm>
                  <pslz:sldZmObj sldId="261" cId="1185869510">
                    <pslz:zmPr id="{92DD22F3-D400-438F-B63A-9E977E0200FF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11290" cy="281129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2" name="Slide Zoom 7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3734949-8818-402B-A4EB-28C4BBA1D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585" y="3376221"/>
                <a:ext cx="2811290" cy="2811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4" name="Slide Zoom 73">
                <a:extLst>
                  <a:ext uri="{FF2B5EF4-FFF2-40B4-BE49-F238E27FC236}">
                    <a16:creationId xmlns:a16="http://schemas.microsoft.com/office/drawing/2014/main" id="{2818AA6D-1586-467E-BA17-211FF681D0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3149512"/>
                  </p:ext>
                </p:extLst>
              </p:nvPr>
            </p:nvGraphicFramePr>
            <p:xfrm>
              <a:off x="7042182" y="271065"/>
              <a:ext cx="3745088" cy="3751330"/>
            </p:xfrm>
            <a:graphic>
              <a:graphicData uri="http://schemas.microsoft.com/office/powerpoint/2016/slidezoom">
                <pslz:sldZm>
                  <pslz:sldZmObj sldId="268" cId="1126923900">
                    <pslz:zmPr id="{6BC365BC-8D40-4807-A01D-7ADDDD10A411}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45088" cy="375133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4" name="Slide Zoom 7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818AA6D-1586-467E-BA17-211FF681D0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2182" y="271065"/>
                <a:ext cx="3745088" cy="3751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DE8E880-61CA-45C4-99C1-B1230D9CEE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1294666"/>
                  </p:ext>
                </p:extLst>
              </p:nvPr>
            </p:nvGraphicFramePr>
            <p:xfrm>
              <a:off x="1757928" y="2190683"/>
              <a:ext cx="2169696" cy="2169696"/>
            </p:xfrm>
            <a:graphic>
              <a:graphicData uri="http://schemas.microsoft.com/office/powerpoint/2016/slidezoom">
                <pslz:sldZm>
                  <pslz:sldZmObj sldId="271" cId="3406554216">
                    <pslz:zmPr id="{1FA03881-1D51-49DB-98B2-D6A150F367FD}" imageType="cover" transitionDur="1000" showBg="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9696" cy="216969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DE8E880-61CA-45C4-99C1-B1230D9CE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7928" y="2190683"/>
                <a:ext cx="2169696" cy="21696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033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B4B26CE8-93D6-4C43-8F3C-D9D8FD3BF13E}"/>
              </a:ext>
            </a:extLst>
          </p:cNvPr>
          <p:cNvSpPr/>
          <p:nvPr/>
        </p:nvSpPr>
        <p:spPr>
          <a:xfrm>
            <a:off x="240105" y="777438"/>
            <a:ext cx="5583605" cy="5583605"/>
          </a:xfrm>
          <a:prstGeom prst="ellipse">
            <a:avLst/>
          </a:prstGeom>
          <a:solidFill>
            <a:schemeClr val="bg2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 descr="Gears">
            <a:extLst>
              <a:ext uri="{FF2B5EF4-FFF2-40B4-BE49-F238E27FC236}">
                <a16:creationId xmlns:a16="http://schemas.microsoft.com/office/drawing/2014/main" id="{E0BAFAF8-0044-4363-B259-80D436E42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625" y="1282342"/>
            <a:ext cx="4574068" cy="4574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1039E0-E46C-4E8A-B956-6E99C42879CF}"/>
              </a:ext>
            </a:extLst>
          </p:cNvPr>
          <p:cNvSpPr txBox="1"/>
          <p:nvPr/>
        </p:nvSpPr>
        <p:spPr>
          <a:xfrm>
            <a:off x="1606450" y="1129924"/>
            <a:ext cx="2949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-150" dirty="0">
                <a:solidFill>
                  <a:schemeClr val="bg1"/>
                </a:solidFill>
                <a:latin typeface="Raleway black"/>
              </a:rPr>
              <a:t>Implementation</a:t>
            </a:r>
            <a:endParaRPr lang="en-US" sz="2800" b="1" spc="-150" dirty="0">
              <a:solidFill>
                <a:schemeClr val="bg1"/>
              </a:solidFill>
              <a:latin typeface="Raleway black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EA35CEE-B01F-441F-9CB3-2142921BD1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4406746"/>
                  </p:ext>
                </p:extLst>
              </p:nvPr>
            </p:nvGraphicFramePr>
            <p:xfrm>
              <a:off x="7487169" y="618951"/>
              <a:ext cx="2431299" cy="2436123"/>
            </p:xfrm>
            <a:graphic>
              <a:graphicData uri="http://schemas.microsoft.com/office/powerpoint/2016/slidezoom">
                <pslz:sldZm>
                  <pslz:sldZmObj sldId="269" cId="2249217586">
                    <pslz:zmPr id="{D52F6ED9-0AC4-4358-A9F2-0F76C0C5EA9E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1299" cy="243612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EA35CEE-B01F-441F-9CB3-2142921BD1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7169" y="618951"/>
                <a:ext cx="2431299" cy="243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A69A23FD-ACD2-424C-9119-EC7BDE9C17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5839495"/>
                  </p:ext>
                </p:extLst>
              </p:nvPr>
            </p:nvGraphicFramePr>
            <p:xfrm>
              <a:off x="7487169" y="4135509"/>
              <a:ext cx="3247092" cy="2225534"/>
            </p:xfrm>
            <a:graphic>
              <a:graphicData uri="http://schemas.microsoft.com/office/powerpoint/2016/slidezoom">
                <pslz:sldZm>
                  <pslz:sldZmObj sldId="270" cId="2234269638">
                    <pslz:zmPr id="{FB4CF428-ADEE-4214-8AD8-1C1A45FF911A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7092" cy="22255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69A23FD-ACD2-424C-9119-EC7BDE9C17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7169" y="4135509"/>
                <a:ext cx="3247092" cy="22255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9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93ED010-D7A0-4DAA-A98F-93D7599A3C6D}"/>
              </a:ext>
            </a:extLst>
          </p:cNvPr>
          <p:cNvSpPr/>
          <p:nvPr/>
        </p:nvSpPr>
        <p:spPr>
          <a:xfrm>
            <a:off x="392933" y="1929809"/>
            <a:ext cx="3543339" cy="3543339"/>
          </a:xfrm>
          <a:prstGeom prst="ellipse">
            <a:avLst/>
          </a:prstGeom>
          <a:solidFill>
            <a:schemeClr val="bg2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-150" dirty="0">
                <a:solidFill>
                  <a:schemeClr val="bg1"/>
                </a:solidFill>
                <a:latin typeface="Raleway black"/>
              </a:rPr>
              <a:t>CODE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81F0E1-5978-4B3C-93B9-78F32078DBD6}"/>
              </a:ext>
            </a:extLst>
          </p:cNvPr>
          <p:cNvSpPr/>
          <p:nvPr/>
        </p:nvSpPr>
        <p:spPr>
          <a:xfrm>
            <a:off x="7407964" y="1406348"/>
            <a:ext cx="3737113" cy="1046922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/>
              </a:rPr>
              <a:t>Based on Machine States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Raleway black"/>
              </a:rPr>
              <a:t>switch(currentState)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E30AF5F-9E84-4CF6-A169-3BD8B0C1D2EF}"/>
              </a:ext>
            </a:extLst>
          </p:cNvPr>
          <p:cNvSpPr/>
          <p:nvPr/>
        </p:nvSpPr>
        <p:spPr>
          <a:xfrm>
            <a:off x="7407961" y="3145512"/>
            <a:ext cx="3737113" cy="1046922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Non RTOS Context </a:t>
            </a:r>
          </a:p>
          <a:p>
            <a:pPr algn="ctr"/>
            <a:r>
              <a:rPr lang="en-US" sz="2000" b="1" dirty="0">
                <a:latin typeface="Raleway black"/>
              </a:rPr>
              <a:t>(super Loop)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EA2B9B3-587A-4F40-9121-2B2811EDDAF9}"/>
              </a:ext>
            </a:extLst>
          </p:cNvPr>
          <p:cNvSpPr/>
          <p:nvPr/>
        </p:nvSpPr>
        <p:spPr>
          <a:xfrm>
            <a:off x="7407962" y="4949687"/>
            <a:ext cx="3737113" cy="1046922"/>
          </a:xfrm>
          <a:prstGeom prst="roundRect">
            <a:avLst/>
          </a:prstGeom>
          <a:solidFill>
            <a:schemeClr val="bg1">
              <a:lumMod val="6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aleway black"/>
              </a:rPr>
              <a:t>AVR , ARM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91A6D-EDC6-4B9A-AFF3-36F4CA7A79E7}"/>
              </a:ext>
            </a:extLst>
          </p:cNvPr>
          <p:cNvCxnSpPr>
            <a:cxnSpLocks/>
          </p:cNvCxnSpPr>
          <p:nvPr/>
        </p:nvCxnSpPr>
        <p:spPr>
          <a:xfrm flipV="1">
            <a:off x="3936272" y="1929808"/>
            <a:ext cx="3097574" cy="1996755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9F1205-5EA2-482A-B1CF-E53325FF7DD3}"/>
              </a:ext>
            </a:extLst>
          </p:cNvPr>
          <p:cNvCxnSpPr>
            <a:cxnSpLocks/>
          </p:cNvCxnSpPr>
          <p:nvPr/>
        </p:nvCxnSpPr>
        <p:spPr>
          <a:xfrm flipV="1">
            <a:off x="3999576" y="3701478"/>
            <a:ext cx="3034270" cy="225085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4458C0-A76E-4D36-8E34-35DD322FE121}"/>
              </a:ext>
            </a:extLst>
          </p:cNvPr>
          <p:cNvCxnSpPr>
            <a:cxnSpLocks/>
          </p:cNvCxnSpPr>
          <p:nvPr/>
        </p:nvCxnSpPr>
        <p:spPr>
          <a:xfrm>
            <a:off x="3999576" y="3926563"/>
            <a:ext cx="3034270" cy="1568324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C4C8D9-9F93-4292-9A2E-B7B10866CEA1}"/>
              </a:ext>
            </a:extLst>
          </p:cNvPr>
          <p:cNvGrpSpPr/>
          <p:nvPr/>
        </p:nvGrpSpPr>
        <p:grpSpPr>
          <a:xfrm>
            <a:off x="132522" y="1565493"/>
            <a:ext cx="4757530" cy="4702784"/>
            <a:chOff x="1819318" y="2215662"/>
            <a:chExt cx="2119738" cy="21197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77EFC6-688A-4F32-99E7-EEC11029DA48}"/>
                </a:ext>
              </a:extLst>
            </p:cNvPr>
            <p:cNvSpPr/>
            <p:nvPr/>
          </p:nvSpPr>
          <p:spPr>
            <a:xfrm>
              <a:off x="1819318" y="2215662"/>
              <a:ext cx="2119738" cy="2119738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Bullseye">
              <a:extLst>
                <a:ext uri="{FF2B5EF4-FFF2-40B4-BE49-F238E27FC236}">
                  <a16:creationId xmlns:a16="http://schemas.microsoft.com/office/drawing/2014/main" id="{8D781694-12D2-45B6-9986-68902B371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6496" y="2399457"/>
              <a:ext cx="1752147" cy="175214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506143-014C-49FF-B473-3E825AD6E000}"/>
              </a:ext>
            </a:extLst>
          </p:cNvPr>
          <p:cNvSpPr txBox="1"/>
          <p:nvPr/>
        </p:nvSpPr>
        <p:spPr>
          <a:xfrm>
            <a:off x="1723635" y="1619312"/>
            <a:ext cx="1575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pc="-150" dirty="0">
                <a:solidFill>
                  <a:schemeClr val="bg1"/>
                </a:solidFill>
                <a:latin typeface="Raleway black"/>
              </a:rPr>
              <a:t>Target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B081EA-8862-408C-80F8-AA47802450FE}"/>
              </a:ext>
            </a:extLst>
          </p:cNvPr>
          <p:cNvSpPr/>
          <p:nvPr/>
        </p:nvSpPr>
        <p:spPr>
          <a:xfrm>
            <a:off x="8022841" y="3516301"/>
            <a:ext cx="3737113" cy="1046922"/>
          </a:xfrm>
          <a:prstGeom prst="roundRect">
            <a:avLst/>
          </a:prstGeom>
          <a:solidFill>
            <a:schemeClr val="bg2">
              <a:lumMod val="50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aleway black"/>
              </a:rPr>
              <a:t>More appliances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36E156-AB56-4F34-B128-72939564CB70}"/>
              </a:ext>
            </a:extLst>
          </p:cNvPr>
          <p:cNvCxnSpPr>
            <a:cxnSpLocks/>
          </p:cNvCxnSpPr>
          <p:nvPr/>
        </p:nvCxnSpPr>
        <p:spPr>
          <a:xfrm flipV="1">
            <a:off x="4918970" y="2941115"/>
            <a:ext cx="2654065" cy="862109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F3C220-69FD-4CA6-8CC1-5B73F69EFBAB}"/>
              </a:ext>
            </a:extLst>
          </p:cNvPr>
          <p:cNvSpPr/>
          <p:nvPr/>
        </p:nvSpPr>
        <p:spPr>
          <a:xfrm>
            <a:off x="8062940" y="2242055"/>
            <a:ext cx="3737113" cy="1046922"/>
          </a:xfrm>
          <a:prstGeom prst="roundRect">
            <a:avLst/>
          </a:prstGeom>
          <a:solidFill>
            <a:schemeClr val="bg2">
              <a:lumMod val="50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aleway black"/>
              </a:rPr>
              <a:t>Full duplex medium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B0FEC8-D70C-4B4D-967F-600BEFBEF9A6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890052" y="3916885"/>
            <a:ext cx="2682983" cy="122877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EB990D-9126-4CFA-A16B-FB524587B79F}"/>
              </a:ext>
            </a:extLst>
          </p:cNvPr>
          <p:cNvSpPr/>
          <p:nvPr/>
        </p:nvSpPr>
        <p:spPr>
          <a:xfrm>
            <a:off x="8022840" y="4813591"/>
            <a:ext cx="3737113" cy="1046922"/>
          </a:xfrm>
          <a:prstGeom prst="roundRect">
            <a:avLst/>
          </a:prstGeom>
          <a:solidFill>
            <a:schemeClr val="bg2">
              <a:lumMod val="50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aleway black"/>
              </a:rPr>
              <a:t>RTOS Context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F04C82-C7A3-436E-BDDA-1088F65821A1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890052" y="3916885"/>
            <a:ext cx="2579893" cy="1237134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1-02-27 at 04.02.10">
            <a:hlinkClick r:id="" action="ppaction://media"/>
            <a:extLst>
              <a:ext uri="{FF2B5EF4-FFF2-40B4-BE49-F238E27FC236}">
                <a16:creationId xmlns:a16="http://schemas.microsoft.com/office/drawing/2014/main" id="{9BC2D6C2-2604-4907-B772-A4B935C40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1371"/>
          <a:stretch/>
        </p:blipFill>
        <p:spPr>
          <a:xfrm>
            <a:off x="41818" y="2"/>
            <a:ext cx="6012364" cy="33528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WhatsApp Video 2021-02-27 at 04.07.40">
            <a:hlinkClick r:id="" action="ppaction://media"/>
            <a:extLst>
              <a:ext uri="{FF2B5EF4-FFF2-40B4-BE49-F238E27FC236}">
                <a16:creationId xmlns:a16="http://schemas.microsoft.com/office/drawing/2014/main" id="{F58CC94E-F45B-4645-84D8-8E75C6BF5D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250" y="3465442"/>
            <a:ext cx="6040932" cy="33528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WhatsApp Video 2021-02-27 at 04.24.44">
            <a:hlinkClick r:id="" action="ppaction://media"/>
            <a:extLst>
              <a:ext uri="{FF2B5EF4-FFF2-40B4-BE49-F238E27FC236}">
                <a16:creationId xmlns:a16="http://schemas.microsoft.com/office/drawing/2014/main" id="{37051979-362F-4ECF-9A18-120D050BBD4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r="-878"/>
          <a:stretch/>
        </p:blipFill>
        <p:spPr>
          <a:xfrm>
            <a:off x="6190828" y="1457738"/>
            <a:ext cx="5907456" cy="3249101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2342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2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1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C67179E7-3C4E-4F45-8FE9-6A09B4B525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008893"/>
                  </p:ext>
                </p:extLst>
              </p:nvPr>
            </p:nvGraphicFramePr>
            <p:xfrm>
              <a:off x="9082740" y="122467"/>
              <a:ext cx="3123328" cy="3004640"/>
            </p:xfrm>
            <a:graphic>
              <a:graphicData uri="http://schemas.microsoft.com/office/powerpoint/2016/slidezoom">
                <pslz:sldZm>
                  <pslz:sldZmObj sldId="263" cId="3254441960">
                    <pslz:zmPr id="{181A9660-77F6-45DC-B1C8-39B5612A1297}" imageType="cover" transitionDur="1000" showBg="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23328" cy="30046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67179E7-3C4E-4F45-8FE9-6A09B4B525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2740" y="122467"/>
                <a:ext cx="3123328" cy="30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E5ECF0D8-6179-484C-9333-269070B3A4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2107781"/>
                  </p:ext>
                </p:extLst>
              </p:nvPr>
            </p:nvGraphicFramePr>
            <p:xfrm>
              <a:off x="6354546" y="5047055"/>
              <a:ext cx="2015094" cy="1714500"/>
            </p:xfrm>
            <a:graphic>
              <a:graphicData uri="http://schemas.microsoft.com/office/powerpoint/2016/slidezoom">
                <pslz:sldZm>
                  <pslz:sldZmObj sldId="264" cId="1585391666">
                    <pslz:zmPr id="{6B92E5A4-E14F-47EB-8C9F-A335FE375235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5094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5ECF0D8-6179-484C-9333-269070B3A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4546" y="5047055"/>
                <a:ext cx="2015094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EC7F15F9-AE98-4F48-BA05-C7DF543E9C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2110130"/>
                  </p:ext>
                </p:extLst>
              </p:nvPr>
            </p:nvGraphicFramePr>
            <p:xfrm>
              <a:off x="7624686" y="2949686"/>
              <a:ext cx="2767686" cy="2468476"/>
            </p:xfrm>
            <a:graphic>
              <a:graphicData uri="http://schemas.microsoft.com/office/powerpoint/2016/slidezoom">
                <pslz:sldZm>
                  <pslz:sldZmObj sldId="266" cId="931688780">
                    <pslz:zmPr id="{DECF5D0E-E56C-4F98-8EAE-57FE75D355D6}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7686" cy="246847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C7F15F9-AE98-4F48-BA05-C7DF543E9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4686" y="2949686"/>
                <a:ext cx="2767686" cy="2468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Slide Zoom 36">
                <a:extLst>
                  <a:ext uri="{FF2B5EF4-FFF2-40B4-BE49-F238E27FC236}">
                    <a16:creationId xmlns:a16="http://schemas.microsoft.com/office/drawing/2014/main" id="{4A462B88-F425-4546-9862-719DEBF540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1518576"/>
                  </p:ext>
                </p:extLst>
              </p:nvPr>
            </p:nvGraphicFramePr>
            <p:xfrm>
              <a:off x="188344" y="447110"/>
              <a:ext cx="5673018" cy="5673018"/>
            </p:xfrm>
            <a:graphic>
              <a:graphicData uri="http://schemas.microsoft.com/office/powerpoint/2016/slidezoom">
                <pslz:sldZm>
                  <pslz:sldZmObj sldId="267" cId="1154448858">
                    <pslz:zmPr id="{0F7A88CB-DEB0-44BC-A898-D731240FC96E}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3018" cy="567301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Slide Zoom 3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A462B88-F425-4546-9862-719DEBF540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44" y="447110"/>
                <a:ext cx="5673018" cy="56730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8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E14DBA-F469-4582-99ED-7A4B0ABD4F65}"/>
              </a:ext>
            </a:extLst>
          </p:cNvPr>
          <p:cNvSpPr/>
          <p:nvPr/>
        </p:nvSpPr>
        <p:spPr>
          <a:xfrm>
            <a:off x="253218" y="407963"/>
            <a:ext cx="11493305" cy="844062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pc="-150" dirty="0">
                <a:latin typeface="Raleway black"/>
              </a:rPr>
              <a:t>Project Name </a:t>
            </a:r>
            <a:r>
              <a:rPr lang="en-US" sz="2400" b="1" dirty="0">
                <a:latin typeface="Raleway black"/>
              </a:rPr>
              <a:t>: </a:t>
            </a:r>
            <a:r>
              <a:rPr lang="en-US" sz="2400" b="1" spc="300" dirty="0">
                <a:latin typeface="Raleway black"/>
              </a:rPr>
              <a:t>Smart Home &amp; Communication System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FF1947-0F48-44FA-A1BC-2A7CFA9E395A}"/>
              </a:ext>
            </a:extLst>
          </p:cNvPr>
          <p:cNvSpPr/>
          <p:nvPr/>
        </p:nvSpPr>
        <p:spPr>
          <a:xfrm>
            <a:off x="253218" y="1863967"/>
            <a:ext cx="2546252" cy="844062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pc="-150" dirty="0">
                <a:latin typeface="Raleway black"/>
              </a:rPr>
              <a:t>System Diagram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7741B-CD75-42C4-9C2D-E42D2B61E3FB}"/>
              </a:ext>
            </a:extLst>
          </p:cNvPr>
          <p:cNvSpPr/>
          <p:nvPr/>
        </p:nvSpPr>
        <p:spPr>
          <a:xfrm>
            <a:off x="9406597" y="2620107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DockLight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69324-4A2C-4217-B03B-901DAED36639}"/>
              </a:ext>
            </a:extLst>
          </p:cNvPr>
          <p:cNvSpPr txBox="1"/>
          <p:nvPr/>
        </p:nvSpPr>
        <p:spPr>
          <a:xfrm>
            <a:off x="9992751" y="2191861"/>
            <a:ext cx="150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aleway black"/>
              </a:rPr>
              <a:t>LABTOP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109927-B1DE-459D-A8A0-93E97FB77AF2}"/>
              </a:ext>
            </a:extLst>
          </p:cNvPr>
          <p:cNvSpPr/>
          <p:nvPr/>
        </p:nvSpPr>
        <p:spPr>
          <a:xfrm>
            <a:off x="9406597" y="5008096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KeyPad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1B3BB-0244-4942-A163-6A1DBA767289}"/>
              </a:ext>
            </a:extLst>
          </p:cNvPr>
          <p:cNvSpPr txBox="1"/>
          <p:nvPr/>
        </p:nvSpPr>
        <p:spPr>
          <a:xfrm>
            <a:off x="9936482" y="4593918"/>
            <a:ext cx="150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aleway black"/>
              </a:rPr>
              <a:t>AVR Kit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59958-CC9F-48FB-AC41-18DFC45D5562}"/>
              </a:ext>
            </a:extLst>
          </p:cNvPr>
          <p:cNvSpPr/>
          <p:nvPr/>
        </p:nvSpPr>
        <p:spPr>
          <a:xfrm>
            <a:off x="5214425" y="3625947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Atmega32a </a:t>
            </a:r>
          </a:p>
          <a:p>
            <a:pPr algn="ctr"/>
            <a:r>
              <a:rPr lang="en-US" sz="2000" b="1" dirty="0">
                <a:latin typeface="Raleway black"/>
              </a:rPr>
              <a:t>Microcontroller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45E6FD-BDD8-4AA0-9C7C-4C251FF4BD82}"/>
              </a:ext>
            </a:extLst>
          </p:cNvPr>
          <p:cNvSpPr/>
          <p:nvPr/>
        </p:nvSpPr>
        <p:spPr>
          <a:xfrm>
            <a:off x="1526344" y="3625947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Stm32f103c8t</a:t>
            </a:r>
          </a:p>
          <a:p>
            <a:pPr algn="ctr"/>
            <a:r>
              <a:rPr lang="en-US" sz="2000" b="1" dirty="0">
                <a:latin typeface="Raleway black"/>
              </a:rPr>
              <a:t>Microcontroller</a:t>
            </a:r>
          </a:p>
          <a:p>
            <a:pPr algn="ctr"/>
            <a:r>
              <a:rPr lang="en-US" sz="2000" b="1" dirty="0">
                <a:latin typeface="Raleway black"/>
              </a:rPr>
              <a:t>Based on Arm Cortex m3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2D6767-2AD8-404C-B48C-94518D3CA461}"/>
              </a:ext>
            </a:extLst>
          </p:cNvPr>
          <p:cNvCxnSpPr>
            <a:cxnSpLocks/>
          </p:cNvCxnSpPr>
          <p:nvPr/>
        </p:nvCxnSpPr>
        <p:spPr>
          <a:xfrm flipH="1">
            <a:off x="7709095" y="3428999"/>
            <a:ext cx="1589651" cy="100584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C4FF8-9143-41BF-B3C6-FE3768A70FCF}"/>
              </a:ext>
            </a:extLst>
          </p:cNvPr>
          <p:cNvCxnSpPr>
            <a:cxnSpLocks/>
          </p:cNvCxnSpPr>
          <p:nvPr/>
        </p:nvCxnSpPr>
        <p:spPr>
          <a:xfrm flipH="1" flipV="1">
            <a:off x="7709095" y="4593918"/>
            <a:ext cx="1589653" cy="135320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0A9E082-292E-4175-816E-21CE6BAD017B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>
            <a:off x="3866270" y="4434840"/>
            <a:ext cx="1348155" cy="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10A2593-655D-4CE0-A134-FD32B49695C9}"/>
              </a:ext>
            </a:extLst>
          </p:cNvPr>
          <p:cNvSpPr/>
          <p:nvPr/>
        </p:nvSpPr>
        <p:spPr>
          <a:xfrm>
            <a:off x="583809" y="5748360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H.W1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4BCD13-4BA6-45BA-9871-BC25794DA042}"/>
              </a:ext>
            </a:extLst>
          </p:cNvPr>
          <p:cNvSpPr/>
          <p:nvPr/>
        </p:nvSpPr>
        <p:spPr>
          <a:xfrm>
            <a:off x="2169941" y="5755390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H.W2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089161-B09F-40E8-8C25-0BDB890BD881}"/>
              </a:ext>
            </a:extLst>
          </p:cNvPr>
          <p:cNvSpPr/>
          <p:nvPr/>
        </p:nvSpPr>
        <p:spPr>
          <a:xfrm>
            <a:off x="3756073" y="5754540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H.W3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E10682-AF48-43D9-A5AA-5DD8DDF0BAC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696307" y="5243732"/>
            <a:ext cx="1611632" cy="43918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B89B50-0DDE-4D88-B2F1-104A228BDB0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696307" y="5243732"/>
            <a:ext cx="11724" cy="43918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F4E489-A45E-4C89-A1AC-5D2B7FB82ED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314157" y="5243732"/>
            <a:ext cx="1382150" cy="43918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9692211-7237-4ADC-B378-08FC4F17D659}"/>
              </a:ext>
            </a:extLst>
          </p:cNvPr>
          <p:cNvSpPr/>
          <p:nvPr/>
        </p:nvSpPr>
        <p:spPr>
          <a:xfrm>
            <a:off x="5085471" y="2464918"/>
            <a:ext cx="2546252" cy="844062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-150" dirty="0">
                <a:latin typeface="Raleway black"/>
              </a:rPr>
              <a:t>Communication Channel : Simplex 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BF8BA6-51BA-48F4-9566-D9791E7373BA}"/>
              </a:ext>
            </a:extLst>
          </p:cNvPr>
          <p:cNvCxnSpPr>
            <a:cxnSpLocks/>
          </p:cNvCxnSpPr>
          <p:nvPr/>
        </p:nvCxnSpPr>
        <p:spPr>
          <a:xfrm>
            <a:off x="7687993" y="2893796"/>
            <a:ext cx="949569" cy="9181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4A372AE-817B-48C0-AE16-BD556D783200}"/>
              </a:ext>
            </a:extLst>
          </p:cNvPr>
          <p:cNvCxnSpPr>
            <a:cxnSpLocks/>
          </p:cNvCxnSpPr>
          <p:nvPr/>
        </p:nvCxnSpPr>
        <p:spPr>
          <a:xfrm flipH="1">
            <a:off x="4459901" y="2893796"/>
            <a:ext cx="555230" cy="14157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44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7741B-CD75-42C4-9C2D-E42D2B61E3FB}"/>
              </a:ext>
            </a:extLst>
          </p:cNvPr>
          <p:cNvSpPr/>
          <p:nvPr/>
        </p:nvSpPr>
        <p:spPr>
          <a:xfrm>
            <a:off x="9434732" y="636563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DockLight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109927-B1DE-459D-A8A0-93E97FB77AF2}"/>
              </a:ext>
            </a:extLst>
          </p:cNvPr>
          <p:cNvSpPr/>
          <p:nvPr/>
        </p:nvSpPr>
        <p:spPr>
          <a:xfrm>
            <a:off x="9434732" y="3024552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KeyPad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59958-CC9F-48FB-AC41-18DFC45D5562}"/>
              </a:ext>
            </a:extLst>
          </p:cNvPr>
          <p:cNvSpPr/>
          <p:nvPr/>
        </p:nvSpPr>
        <p:spPr>
          <a:xfrm>
            <a:off x="5242560" y="1642403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Atmega32a </a:t>
            </a:r>
          </a:p>
          <a:p>
            <a:pPr algn="ctr"/>
            <a:r>
              <a:rPr lang="en-US" sz="2000" b="1" dirty="0">
                <a:latin typeface="Raleway black"/>
              </a:rPr>
              <a:t>Microcontroller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45E6FD-BDD8-4AA0-9C7C-4C251FF4BD82}"/>
              </a:ext>
            </a:extLst>
          </p:cNvPr>
          <p:cNvSpPr/>
          <p:nvPr/>
        </p:nvSpPr>
        <p:spPr>
          <a:xfrm>
            <a:off x="1554479" y="1642403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Stm32f103c8t</a:t>
            </a:r>
          </a:p>
          <a:p>
            <a:pPr algn="ctr"/>
            <a:r>
              <a:rPr lang="en-US" sz="2000" b="1" dirty="0">
                <a:latin typeface="Raleway black"/>
              </a:rPr>
              <a:t>Microcontroller</a:t>
            </a:r>
          </a:p>
          <a:p>
            <a:pPr algn="ctr"/>
            <a:r>
              <a:rPr lang="en-US" sz="2000" b="1" dirty="0">
                <a:latin typeface="Raleway black"/>
              </a:rPr>
              <a:t>Based on Arm Cortex m3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2D6767-2AD8-404C-B48C-94518D3CA461}"/>
              </a:ext>
            </a:extLst>
          </p:cNvPr>
          <p:cNvCxnSpPr>
            <a:cxnSpLocks/>
          </p:cNvCxnSpPr>
          <p:nvPr/>
        </p:nvCxnSpPr>
        <p:spPr>
          <a:xfrm flipH="1">
            <a:off x="7737230" y="1445455"/>
            <a:ext cx="1589651" cy="100584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C4FF8-9143-41BF-B3C6-FE3768A70FCF}"/>
              </a:ext>
            </a:extLst>
          </p:cNvPr>
          <p:cNvCxnSpPr>
            <a:cxnSpLocks/>
          </p:cNvCxnSpPr>
          <p:nvPr/>
        </p:nvCxnSpPr>
        <p:spPr>
          <a:xfrm flipH="1" flipV="1">
            <a:off x="7737230" y="2610374"/>
            <a:ext cx="1589653" cy="135320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0A9E082-292E-4175-816E-21CE6BAD017B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>
            <a:off x="3894405" y="2451296"/>
            <a:ext cx="1348155" cy="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10A2593-655D-4CE0-A134-FD32B49695C9}"/>
              </a:ext>
            </a:extLst>
          </p:cNvPr>
          <p:cNvSpPr/>
          <p:nvPr/>
        </p:nvSpPr>
        <p:spPr>
          <a:xfrm>
            <a:off x="611944" y="3764816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H.W1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4BCD13-4BA6-45BA-9871-BC25794DA042}"/>
              </a:ext>
            </a:extLst>
          </p:cNvPr>
          <p:cNvSpPr/>
          <p:nvPr/>
        </p:nvSpPr>
        <p:spPr>
          <a:xfrm>
            <a:off x="2198076" y="3771846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H.W2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089161-B09F-40E8-8C25-0BDB890BD881}"/>
              </a:ext>
            </a:extLst>
          </p:cNvPr>
          <p:cNvSpPr/>
          <p:nvPr/>
        </p:nvSpPr>
        <p:spPr>
          <a:xfrm>
            <a:off x="3784208" y="3770996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H.W3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E10682-AF48-43D9-A5AA-5DD8DDF0BAC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724442" y="3260188"/>
            <a:ext cx="1611632" cy="43918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B89B50-0DDE-4D88-B2F1-104A228BDB0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724442" y="3260188"/>
            <a:ext cx="11724" cy="43918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F4E489-A45E-4C89-A1AC-5D2B7FB82ED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342292" y="3260188"/>
            <a:ext cx="1382150" cy="43918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9AB070-A9BF-491F-A5AB-91E4A1B5840F}"/>
              </a:ext>
            </a:extLst>
          </p:cNvPr>
          <p:cNvSpPr/>
          <p:nvPr/>
        </p:nvSpPr>
        <p:spPr>
          <a:xfrm>
            <a:off x="253218" y="407963"/>
            <a:ext cx="6352297" cy="844062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pc="-150" dirty="0">
                <a:latin typeface="Raleway black"/>
              </a:rPr>
              <a:t>Microcontroller Abstraction Layer Peripherals 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A876D-2832-4677-80D0-28C69CBD24E7}"/>
              </a:ext>
            </a:extLst>
          </p:cNvPr>
          <p:cNvSpPr/>
          <p:nvPr/>
        </p:nvSpPr>
        <p:spPr>
          <a:xfrm>
            <a:off x="5960413" y="3771846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UART</a:t>
            </a:r>
          </a:p>
          <a:p>
            <a:pPr algn="ctr"/>
            <a:r>
              <a:rPr lang="en-US" sz="2000" b="1" dirty="0">
                <a:latin typeface="Raleway black"/>
              </a:rPr>
              <a:t>Tx, Rx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774983-6E5A-4252-86C9-F36FE6107DAF}"/>
              </a:ext>
            </a:extLst>
          </p:cNvPr>
          <p:cNvSpPr/>
          <p:nvPr/>
        </p:nvSpPr>
        <p:spPr>
          <a:xfrm>
            <a:off x="5782994" y="5743926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UART</a:t>
            </a:r>
          </a:p>
          <a:p>
            <a:pPr algn="ctr"/>
            <a:r>
              <a:rPr lang="en-US" sz="2000" b="1" dirty="0">
                <a:latin typeface="Raleway black"/>
              </a:rPr>
              <a:t>Rx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80CAE4-DC0B-406C-A5BC-108E7FF303C1}"/>
              </a:ext>
            </a:extLst>
          </p:cNvPr>
          <p:cNvSpPr/>
          <p:nvPr/>
        </p:nvSpPr>
        <p:spPr>
          <a:xfrm>
            <a:off x="3817305" y="5698995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Timer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255A52-E5C5-4211-8DBC-485E746AE101}"/>
              </a:ext>
            </a:extLst>
          </p:cNvPr>
          <p:cNvSpPr/>
          <p:nvPr/>
        </p:nvSpPr>
        <p:spPr>
          <a:xfrm>
            <a:off x="1977780" y="5698995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ADC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07CD95F-A217-45D3-BA24-7B021A54F5BE}"/>
              </a:ext>
            </a:extLst>
          </p:cNvPr>
          <p:cNvSpPr/>
          <p:nvPr/>
        </p:nvSpPr>
        <p:spPr>
          <a:xfrm>
            <a:off x="138255" y="5698995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GPIO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6E4362-B15D-482A-A58D-5B6A34184785}"/>
              </a:ext>
            </a:extLst>
          </p:cNvPr>
          <p:cNvSpPr/>
          <p:nvPr/>
        </p:nvSpPr>
        <p:spPr>
          <a:xfrm>
            <a:off x="2094913" y="3771845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RCC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F1909C-9172-4919-9380-A96A89146CAE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6589942" y="3260188"/>
            <a:ext cx="0" cy="51165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6D41804-F24C-4954-99A8-64ADFFC4378C}"/>
              </a:ext>
            </a:extLst>
          </p:cNvPr>
          <p:cNvCxnSpPr>
            <a:cxnSpLocks/>
            <a:stCxn id="55" idx="2"/>
            <a:endCxn id="49" idx="0"/>
          </p:cNvCxnSpPr>
          <p:nvPr/>
        </p:nvCxnSpPr>
        <p:spPr>
          <a:xfrm>
            <a:off x="2724442" y="4642336"/>
            <a:ext cx="3688081" cy="110159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9D6E55-D9EE-4B33-A3BE-ADB697B14C92}"/>
              </a:ext>
            </a:extLst>
          </p:cNvPr>
          <p:cNvCxnSpPr>
            <a:cxnSpLocks/>
            <a:stCxn id="55" idx="2"/>
            <a:endCxn id="50" idx="0"/>
          </p:cNvCxnSpPr>
          <p:nvPr/>
        </p:nvCxnSpPr>
        <p:spPr>
          <a:xfrm>
            <a:off x="2724442" y="4642336"/>
            <a:ext cx="1722392" cy="1056659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ECC4FA-A3A3-4ADD-8A1E-97ABFECD2EAA}"/>
              </a:ext>
            </a:extLst>
          </p:cNvPr>
          <p:cNvCxnSpPr>
            <a:cxnSpLocks/>
            <a:stCxn id="55" idx="2"/>
            <a:endCxn id="52" idx="0"/>
          </p:cNvCxnSpPr>
          <p:nvPr/>
        </p:nvCxnSpPr>
        <p:spPr>
          <a:xfrm flipH="1">
            <a:off x="2607309" y="4642336"/>
            <a:ext cx="117133" cy="1056659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5509B07-021B-4B65-8931-CFE38E87A2E6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 flipH="1">
            <a:off x="767784" y="4642336"/>
            <a:ext cx="1956658" cy="1056659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404063C-C56E-4070-96D7-EB487E9CAF0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2724442" y="3260188"/>
            <a:ext cx="0" cy="511657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68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7741B-CD75-42C4-9C2D-E42D2B61E3FB}"/>
              </a:ext>
            </a:extLst>
          </p:cNvPr>
          <p:cNvSpPr/>
          <p:nvPr/>
        </p:nvSpPr>
        <p:spPr>
          <a:xfrm>
            <a:off x="9326881" y="1642403"/>
            <a:ext cx="2013675" cy="13922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UI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59958-CC9F-48FB-AC41-18DFC45D5562}"/>
              </a:ext>
            </a:extLst>
          </p:cNvPr>
          <p:cNvSpPr/>
          <p:nvPr/>
        </p:nvSpPr>
        <p:spPr>
          <a:xfrm>
            <a:off x="5242560" y="1642404"/>
            <a:ext cx="2013675" cy="13922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Atmega32a </a:t>
            </a:r>
          </a:p>
          <a:p>
            <a:pPr algn="ctr"/>
            <a:r>
              <a:rPr lang="en-US" sz="2000" b="1" dirty="0">
                <a:latin typeface="Raleway black"/>
              </a:rPr>
              <a:t>Microcontroller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45E6FD-BDD8-4AA0-9C7C-4C251FF4BD82}"/>
              </a:ext>
            </a:extLst>
          </p:cNvPr>
          <p:cNvSpPr/>
          <p:nvPr/>
        </p:nvSpPr>
        <p:spPr>
          <a:xfrm>
            <a:off x="1554479" y="1642404"/>
            <a:ext cx="2013675" cy="13922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Stm32f103c8t</a:t>
            </a:r>
          </a:p>
          <a:p>
            <a:pPr algn="ctr"/>
            <a:r>
              <a:rPr lang="en-US" sz="2000" b="1" dirty="0">
                <a:latin typeface="Raleway black"/>
              </a:rPr>
              <a:t>Microcontroller</a:t>
            </a:r>
          </a:p>
          <a:p>
            <a:pPr algn="ctr"/>
            <a:r>
              <a:rPr lang="en-US" sz="2000" b="1" dirty="0">
                <a:latin typeface="Raleway black"/>
              </a:rPr>
              <a:t>Based on Arm Cortex m3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2D6767-2AD8-404C-B48C-94518D3CA461}"/>
              </a:ext>
            </a:extLst>
          </p:cNvPr>
          <p:cNvCxnSpPr>
            <a:cxnSpLocks/>
            <a:stCxn id="6" idx="1"/>
            <a:endCxn id="16" idx="3"/>
          </p:cNvCxnSpPr>
          <p:nvPr/>
        </p:nvCxnSpPr>
        <p:spPr>
          <a:xfrm flipH="1">
            <a:off x="7256235" y="2338513"/>
            <a:ext cx="2070646" cy="1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0A9E082-292E-4175-816E-21CE6BAD017B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>
            <a:off x="3568154" y="2338514"/>
            <a:ext cx="1674406" cy="0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9AB070-A9BF-491F-A5AB-91E4A1B5840F}"/>
              </a:ext>
            </a:extLst>
          </p:cNvPr>
          <p:cNvSpPr/>
          <p:nvPr/>
        </p:nvSpPr>
        <p:spPr>
          <a:xfrm>
            <a:off x="253219" y="407963"/>
            <a:ext cx="6179484" cy="821099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pc="-150" dirty="0">
                <a:latin typeface="Raleway black"/>
              </a:rPr>
              <a:t>Entire System 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A876D-2832-4677-80D0-28C69CBD24E7}"/>
              </a:ext>
            </a:extLst>
          </p:cNvPr>
          <p:cNvSpPr/>
          <p:nvPr/>
        </p:nvSpPr>
        <p:spPr>
          <a:xfrm>
            <a:off x="5737007" y="3641186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UART</a:t>
            </a:r>
          </a:p>
          <a:p>
            <a:pPr algn="ctr"/>
            <a:r>
              <a:rPr lang="en-US" sz="2000" b="1" dirty="0">
                <a:latin typeface="Raleway black"/>
              </a:rPr>
              <a:t>Tx, Rx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774983-6E5A-4252-86C9-F36FE6107DAF}"/>
              </a:ext>
            </a:extLst>
          </p:cNvPr>
          <p:cNvSpPr/>
          <p:nvPr/>
        </p:nvSpPr>
        <p:spPr>
          <a:xfrm>
            <a:off x="5280228" y="4954385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UART</a:t>
            </a:r>
          </a:p>
          <a:p>
            <a:pPr algn="ctr"/>
            <a:r>
              <a:rPr lang="en-US" sz="2000" b="1" dirty="0">
                <a:latin typeface="Raleway black"/>
              </a:rPr>
              <a:t>Rx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80CAE4-DC0B-406C-A5BC-108E7FF303C1}"/>
              </a:ext>
            </a:extLst>
          </p:cNvPr>
          <p:cNvSpPr/>
          <p:nvPr/>
        </p:nvSpPr>
        <p:spPr>
          <a:xfrm>
            <a:off x="3863602" y="4969286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Timer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255A52-E5C5-4211-8DBC-485E746AE101}"/>
              </a:ext>
            </a:extLst>
          </p:cNvPr>
          <p:cNvSpPr/>
          <p:nvPr/>
        </p:nvSpPr>
        <p:spPr>
          <a:xfrm>
            <a:off x="1977781" y="4954385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ADC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07CD95F-A217-45D3-BA24-7B021A54F5BE}"/>
              </a:ext>
            </a:extLst>
          </p:cNvPr>
          <p:cNvSpPr/>
          <p:nvPr/>
        </p:nvSpPr>
        <p:spPr>
          <a:xfrm>
            <a:off x="138256" y="4954385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GPIO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6E4362-B15D-482A-A58D-5B6A34184785}"/>
              </a:ext>
            </a:extLst>
          </p:cNvPr>
          <p:cNvSpPr/>
          <p:nvPr/>
        </p:nvSpPr>
        <p:spPr>
          <a:xfrm>
            <a:off x="2088880" y="3573441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RCC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F1909C-9172-4919-9380-A96A89146CAE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6278762" y="3189687"/>
            <a:ext cx="15150" cy="451499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6D41804-F24C-4954-99A8-64ADFFC4378C}"/>
              </a:ext>
            </a:extLst>
          </p:cNvPr>
          <p:cNvCxnSpPr>
            <a:cxnSpLocks/>
          </p:cNvCxnSpPr>
          <p:nvPr/>
        </p:nvCxnSpPr>
        <p:spPr>
          <a:xfrm>
            <a:off x="2673268" y="4343511"/>
            <a:ext cx="2702180" cy="454498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9D6E55-D9EE-4B33-A3BE-ADB697B14C92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630635" y="4322561"/>
            <a:ext cx="1627909" cy="520833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ECC4FA-A3A3-4ADD-8A1E-97ABFECD2EAA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2630635" y="4322561"/>
            <a:ext cx="15150" cy="576858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5509B07-021B-4B65-8931-CFE38E87A2E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806259" y="4322561"/>
            <a:ext cx="1824376" cy="520833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404063C-C56E-4070-96D7-EB487E9CAF0F}"/>
              </a:ext>
            </a:extLst>
          </p:cNvPr>
          <p:cNvCxnSpPr>
            <a:cxnSpLocks/>
          </p:cNvCxnSpPr>
          <p:nvPr/>
        </p:nvCxnSpPr>
        <p:spPr>
          <a:xfrm>
            <a:off x="2724443" y="3166873"/>
            <a:ext cx="1" cy="517559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73C7483-1276-4AAE-8E54-B5A33C5D7776}"/>
              </a:ext>
            </a:extLst>
          </p:cNvPr>
          <p:cNvSpPr/>
          <p:nvPr/>
        </p:nvSpPr>
        <p:spPr>
          <a:xfrm>
            <a:off x="6975465" y="3641186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KeyPad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1733D51-6635-4EF0-A66D-96AB9551BAB5}"/>
              </a:ext>
            </a:extLst>
          </p:cNvPr>
          <p:cNvCxnSpPr>
            <a:cxnSpLocks/>
          </p:cNvCxnSpPr>
          <p:nvPr/>
        </p:nvCxnSpPr>
        <p:spPr>
          <a:xfrm>
            <a:off x="6277554" y="3112815"/>
            <a:ext cx="1262208" cy="460555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6190FDE-C701-4B8B-A2E7-0D1BC3141549}"/>
              </a:ext>
            </a:extLst>
          </p:cNvPr>
          <p:cNvSpPr/>
          <p:nvPr/>
        </p:nvSpPr>
        <p:spPr>
          <a:xfrm>
            <a:off x="24818" y="6008242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LCD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957F455-A3C2-4EB6-BAA7-EDB421925A81}"/>
              </a:ext>
            </a:extLst>
          </p:cNvPr>
          <p:cNvSpPr/>
          <p:nvPr/>
        </p:nvSpPr>
        <p:spPr>
          <a:xfrm>
            <a:off x="4218510" y="6008242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LEDs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EA5043-AA97-4F04-9FBB-AE0FC40E1A8B}"/>
              </a:ext>
            </a:extLst>
          </p:cNvPr>
          <p:cNvSpPr/>
          <p:nvPr/>
        </p:nvSpPr>
        <p:spPr>
          <a:xfrm>
            <a:off x="2763546" y="6008242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DC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1A8CF-1DD6-4CAA-8DEC-C5A192CD4357}"/>
              </a:ext>
            </a:extLst>
          </p:cNvPr>
          <p:cNvSpPr/>
          <p:nvPr/>
        </p:nvSpPr>
        <p:spPr>
          <a:xfrm>
            <a:off x="1420875" y="6008242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Relay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4AE9116-B5D4-4A7F-A3D4-BD7094A93C4A}"/>
              </a:ext>
            </a:extLst>
          </p:cNvPr>
          <p:cNvSpPr/>
          <p:nvPr/>
        </p:nvSpPr>
        <p:spPr>
          <a:xfrm>
            <a:off x="5238058" y="4051599"/>
            <a:ext cx="1642321" cy="1376971"/>
          </a:xfrm>
          <a:custGeom>
            <a:avLst/>
            <a:gdLst>
              <a:gd name="connsiteX0" fmla="*/ 1299990 w 1688249"/>
              <a:gd name="connsiteY0" fmla="*/ 1351129 h 1415478"/>
              <a:gd name="connsiteX1" fmla="*/ 1354581 w 1688249"/>
              <a:gd name="connsiteY1" fmla="*/ 1351129 h 1415478"/>
              <a:gd name="connsiteX2" fmla="*/ 1627536 w 1688249"/>
              <a:gd name="connsiteY2" fmla="*/ 682388 h 1415478"/>
              <a:gd name="connsiteX3" fmla="*/ 44396 w 1688249"/>
              <a:gd name="connsiteY3" fmla="*/ 477672 h 1415478"/>
              <a:gd name="connsiteX4" fmla="*/ 426533 w 1688249"/>
              <a:gd name="connsiteY4" fmla="*/ 0 h 141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249" h="1415478">
                <a:moveTo>
                  <a:pt x="1299990" y="1351129"/>
                </a:moveTo>
                <a:cubicBezTo>
                  <a:pt x="1299990" y="1406857"/>
                  <a:pt x="1299990" y="1462586"/>
                  <a:pt x="1354581" y="1351129"/>
                </a:cubicBezTo>
                <a:cubicBezTo>
                  <a:pt x="1409172" y="1239672"/>
                  <a:pt x="1845900" y="827964"/>
                  <a:pt x="1627536" y="682388"/>
                </a:cubicBezTo>
                <a:cubicBezTo>
                  <a:pt x="1409172" y="536812"/>
                  <a:pt x="244563" y="591403"/>
                  <a:pt x="44396" y="477672"/>
                </a:cubicBezTo>
                <a:cubicBezTo>
                  <a:pt x="-155771" y="363941"/>
                  <a:pt x="383315" y="93260"/>
                  <a:pt x="426533" y="0"/>
                </a:cubicBezTo>
              </a:path>
            </a:pathLst>
          </a:custGeom>
          <a:noFill/>
          <a:ln w="38100">
            <a:solidFill>
              <a:schemeClr val="bg1"/>
            </a:solidFill>
            <a:headEnd type="oval"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F5BB2B6-07E6-4A65-B2DA-95A48EB0E93C}"/>
              </a:ext>
            </a:extLst>
          </p:cNvPr>
          <p:cNvSpPr/>
          <p:nvPr/>
        </p:nvSpPr>
        <p:spPr>
          <a:xfrm>
            <a:off x="8833313" y="4798009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Mode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BD5461-301B-4D79-B470-73ADD47CB063}"/>
              </a:ext>
            </a:extLst>
          </p:cNvPr>
          <p:cNvSpPr/>
          <p:nvPr/>
        </p:nvSpPr>
        <p:spPr>
          <a:xfrm>
            <a:off x="7749803" y="5944937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Auto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30F851E-B33F-4BD7-8B38-E74EE1C0978A}"/>
              </a:ext>
            </a:extLst>
          </p:cNvPr>
          <p:cNvSpPr/>
          <p:nvPr/>
        </p:nvSpPr>
        <p:spPr>
          <a:xfrm>
            <a:off x="9687615" y="5944937"/>
            <a:ext cx="1083510" cy="7491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Manual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5A96ED-8153-4AB6-A108-A5D3D0D1C116}"/>
              </a:ext>
            </a:extLst>
          </p:cNvPr>
          <p:cNvCxnSpPr>
            <a:cxnSpLocks/>
          </p:cNvCxnSpPr>
          <p:nvPr/>
        </p:nvCxnSpPr>
        <p:spPr>
          <a:xfrm>
            <a:off x="8148453" y="4075540"/>
            <a:ext cx="1262208" cy="696109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59524C5-2767-4AD2-9DE4-786D94F77168}"/>
              </a:ext>
            </a:extLst>
          </p:cNvPr>
          <p:cNvCxnSpPr>
            <a:cxnSpLocks/>
            <a:stCxn id="96" idx="2"/>
          </p:cNvCxnSpPr>
          <p:nvPr/>
        </p:nvCxnSpPr>
        <p:spPr>
          <a:xfrm flipH="1">
            <a:off x="8306709" y="5547129"/>
            <a:ext cx="1068359" cy="265437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11DA89-4892-4B6E-825B-476D72EA9BB4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9375068" y="5547129"/>
            <a:ext cx="817462" cy="265437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D27FBC2-B995-45D7-B8B8-653E50280401}"/>
              </a:ext>
            </a:extLst>
          </p:cNvPr>
          <p:cNvCxnSpPr>
            <a:stCxn id="53" idx="2"/>
            <a:endCxn id="70" idx="0"/>
          </p:cNvCxnSpPr>
          <p:nvPr/>
        </p:nvCxnSpPr>
        <p:spPr>
          <a:xfrm flipH="1">
            <a:off x="566573" y="5703505"/>
            <a:ext cx="113438" cy="3047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8263757-6E5F-465F-96CC-B582B4A8C264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80011" y="5703505"/>
            <a:ext cx="1184332" cy="2221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0148537-CFA1-4A28-97F7-CF11AACD2CFA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3416158" y="5718406"/>
            <a:ext cx="989199" cy="1712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E80674F-8E0C-4BC7-944C-CAA0C0EB742A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4405357" y="5718406"/>
            <a:ext cx="300871" cy="2072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4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97" grpId="0" animBg="1"/>
      <p:bldP spid="9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7741B-CD75-42C4-9C2D-E42D2B61E3FB}"/>
              </a:ext>
            </a:extLst>
          </p:cNvPr>
          <p:cNvSpPr/>
          <p:nvPr/>
        </p:nvSpPr>
        <p:spPr>
          <a:xfrm>
            <a:off x="9434732" y="636563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DockLight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109927-B1DE-459D-A8A0-93E97FB77AF2}"/>
              </a:ext>
            </a:extLst>
          </p:cNvPr>
          <p:cNvSpPr/>
          <p:nvPr/>
        </p:nvSpPr>
        <p:spPr>
          <a:xfrm>
            <a:off x="9434732" y="3024552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KeyPad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59958-CC9F-48FB-AC41-18DFC45D5562}"/>
              </a:ext>
            </a:extLst>
          </p:cNvPr>
          <p:cNvSpPr/>
          <p:nvPr/>
        </p:nvSpPr>
        <p:spPr>
          <a:xfrm>
            <a:off x="5242560" y="1642403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Atmega32a </a:t>
            </a:r>
          </a:p>
          <a:p>
            <a:pPr algn="ctr"/>
            <a:r>
              <a:rPr lang="en-US" sz="2000" b="1" dirty="0">
                <a:latin typeface="Raleway black"/>
              </a:rPr>
              <a:t>Microcontroller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45E6FD-BDD8-4AA0-9C7C-4C251FF4BD82}"/>
              </a:ext>
            </a:extLst>
          </p:cNvPr>
          <p:cNvSpPr/>
          <p:nvPr/>
        </p:nvSpPr>
        <p:spPr>
          <a:xfrm>
            <a:off x="1554479" y="1642403"/>
            <a:ext cx="2339926" cy="161778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Stm32f103c8t</a:t>
            </a:r>
          </a:p>
          <a:p>
            <a:pPr algn="ctr"/>
            <a:r>
              <a:rPr lang="en-US" sz="2000" b="1" dirty="0">
                <a:latin typeface="Raleway black"/>
              </a:rPr>
              <a:t>Microcontroller</a:t>
            </a:r>
          </a:p>
          <a:p>
            <a:pPr algn="ctr"/>
            <a:r>
              <a:rPr lang="en-US" sz="2000" b="1" dirty="0">
                <a:latin typeface="Raleway black"/>
              </a:rPr>
              <a:t>Based on Arm Cortex m3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2D6767-2AD8-404C-B48C-94518D3CA461}"/>
              </a:ext>
            </a:extLst>
          </p:cNvPr>
          <p:cNvCxnSpPr>
            <a:cxnSpLocks/>
          </p:cNvCxnSpPr>
          <p:nvPr/>
        </p:nvCxnSpPr>
        <p:spPr>
          <a:xfrm flipH="1">
            <a:off x="7737230" y="1445455"/>
            <a:ext cx="1589651" cy="100584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C4FF8-9143-41BF-B3C6-FE3768A70FCF}"/>
              </a:ext>
            </a:extLst>
          </p:cNvPr>
          <p:cNvCxnSpPr>
            <a:cxnSpLocks/>
          </p:cNvCxnSpPr>
          <p:nvPr/>
        </p:nvCxnSpPr>
        <p:spPr>
          <a:xfrm flipH="1" flipV="1">
            <a:off x="7737230" y="2610374"/>
            <a:ext cx="1589653" cy="135320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0A9E082-292E-4175-816E-21CE6BAD017B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>
            <a:off x="3894405" y="2451296"/>
            <a:ext cx="1348155" cy="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10A2593-655D-4CE0-A134-FD32B49695C9}"/>
              </a:ext>
            </a:extLst>
          </p:cNvPr>
          <p:cNvSpPr/>
          <p:nvPr/>
        </p:nvSpPr>
        <p:spPr>
          <a:xfrm>
            <a:off x="611944" y="3764816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H.W1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4BCD13-4BA6-45BA-9871-BC25794DA042}"/>
              </a:ext>
            </a:extLst>
          </p:cNvPr>
          <p:cNvSpPr/>
          <p:nvPr/>
        </p:nvSpPr>
        <p:spPr>
          <a:xfrm>
            <a:off x="2198076" y="3771846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H.W2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089161-B09F-40E8-8C25-0BDB890BD881}"/>
              </a:ext>
            </a:extLst>
          </p:cNvPr>
          <p:cNvSpPr/>
          <p:nvPr/>
        </p:nvSpPr>
        <p:spPr>
          <a:xfrm>
            <a:off x="3784208" y="3770996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H.W3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E10682-AF48-43D9-A5AA-5DD8DDF0BAC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724442" y="3260188"/>
            <a:ext cx="1611632" cy="43918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B89B50-0DDE-4D88-B2F1-104A228BDB0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724442" y="3260188"/>
            <a:ext cx="11724" cy="43918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F4E489-A45E-4C89-A1AC-5D2B7FB82ED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342292" y="3260188"/>
            <a:ext cx="1382150" cy="43918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9692211-7237-4ADC-B378-08FC4F17D659}"/>
              </a:ext>
            </a:extLst>
          </p:cNvPr>
          <p:cNvSpPr/>
          <p:nvPr/>
        </p:nvSpPr>
        <p:spPr>
          <a:xfrm>
            <a:off x="161779" y="331018"/>
            <a:ext cx="5479366" cy="844062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pc="-150" dirty="0">
                <a:latin typeface="Raleway black"/>
              </a:rPr>
              <a:t>Hardware Abstraction Layer peripherals 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554C95-B8BB-432E-A0D8-00E8CC2CBCA9}"/>
              </a:ext>
            </a:extLst>
          </p:cNvPr>
          <p:cNvSpPr/>
          <p:nvPr/>
        </p:nvSpPr>
        <p:spPr>
          <a:xfrm>
            <a:off x="5464124" y="5617649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LCD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30857E-8FBB-4EB7-9DE9-33D163015746}"/>
              </a:ext>
            </a:extLst>
          </p:cNvPr>
          <p:cNvSpPr/>
          <p:nvPr/>
        </p:nvSpPr>
        <p:spPr>
          <a:xfrm>
            <a:off x="3742002" y="5617649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LEDs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411756-8581-4939-9FA7-90A752FBFDAD}"/>
              </a:ext>
            </a:extLst>
          </p:cNvPr>
          <p:cNvSpPr/>
          <p:nvPr/>
        </p:nvSpPr>
        <p:spPr>
          <a:xfrm>
            <a:off x="2076154" y="5617648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DC Motor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D72513-AB31-47FE-8A31-8A681B3B4423}"/>
              </a:ext>
            </a:extLst>
          </p:cNvPr>
          <p:cNvSpPr/>
          <p:nvPr/>
        </p:nvSpPr>
        <p:spPr>
          <a:xfrm>
            <a:off x="410306" y="5617647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Relay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5D71F7-C3B1-42F7-982F-3E7000D068C8}"/>
              </a:ext>
            </a:extLst>
          </p:cNvPr>
          <p:cNvSpPr/>
          <p:nvPr/>
        </p:nvSpPr>
        <p:spPr>
          <a:xfrm>
            <a:off x="7479764" y="5617646"/>
            <a:ext cx="1259058" cy="870491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Raleway black"/>
              </a:rPr>
              <a:t>KeyPad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04DFE2-183A-40BA-A7A6-48C8EA59E883}"/>
              </a:ext>
            </a:extLst>
          </p:cNvPr>
          <p:cNvCxnSpPr>
            <a:cxnSpLocks/>
            <a:stCxn id="16" idx="2"/>
            <a:endCxn id="28" idx="0"/>
          </p:cNvCxnSpPr>
          <p:nvPr/>
        </p:nvCxnSpPr>
        <p:spPr>
          <a:xfrm>
            <a:off x="6412523" y="3260188"/>
            <a:ext cx="1696770" cy="2357458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34AD7A-30AC-4FF9-BF4C-D7223D2243C4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 flipH="1">
            <a:off x="1039835" y="3260188"/>
            <a:ext cx="1684607" cy="2357459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33A789-51C3-4F48-88C5-848C5A2F2193}"/>
              </a:ext>
            </a:extLst>
          </p:cNvPr>
          <p:cNvCxnSpPr>
            <a:cxnSpLocks/>
            <a:stCxn id="17" idx="2"/>
            <a:endCxn id="26" idx="0"/>
          </p:cNvCxnSpPr>
          <p:nvPr/>
        </p:nvCxnSpPr>
        <p:spPr>
          <a:xfrm flipH="1">
            <a:off x="2705683" y="3260188"/>
            <a:ext cx="18759" cy="2357460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9111E1-EAAD-46A0-B249-680CB4CA28F2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2724442" y="3260188"/>
            <a:ext cx="1647089" cy="2357461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C304ED-43BC-4E94-965D-5306F88E091C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724442" y="3286974"/>
            <a:ext cx="3369211" cy="2330675"/>
          </a:xfrm>
          <a:prstGeom prst="line">
            <a:avLst/>
          </a:prstGeom>
          <a:ln w="76200">
            <a:solidFill>
              <a:schemeClr val="bg1"/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3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22" grpId="0" animBg="1"/>
      <p:bldP spid="23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2086834-A591-403F-B9C1-C09B3DF1F991}"/>
              </a:ext>
            </a:extLst>
          </p:cNvPr>
          <p:cNvSpPr/>
          <p:nvPr/>
        </p:nvSpPr>
        <p:spPr>
          <a:xfrm>
            <a:off x="518262" y="422082"/>
            <a:ext cx="6013836" cy="601383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pic>
        <p:nvPicPr>
          <p:cNvPr id="3" name="Graphic 2" descr="Target Audience">
            <a:extLst>
              <a:ext uri="{FF2B5EF4-FFF2-40B4-BE49-F238E27FC236}">
                <a16:creationId xmlns:a16="http://schemas.microsoft.com/office/drawing/2014/main" id="{BEC01D95-2551-4F9B-ADA7-546E72F0F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6000" y="1549820"/>
            <a:ext cx="3758359" cy="3758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4ACD1-AC35-4BD0-B31C-9FD3463B9B11}"/>
              </a:ext>
            </a:extLst>
          </p:cNvPr>
          <p:cNvSpPr txBox="1"/>
          <p:nvPr/>
        </p:nvSpPr>
        <p:spPr>
          <a:xfrm>
            <a:off x="1547526" y="1279238"/>
            <a:ext cx="444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150" dirty="0">
                <a:solidFill>
                  <a:schemeClr val="bg1"/>
                </a:solidFill>
                <a:latin typeface="Raleway black"/>
              </a:rPr>
              <a:t>Who are we 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5410D9-96BC-4644-8298-679CAD5E722B}"/>
              </a:ext>
            </a:extLst>
          </p:cNvPr>
          <p:cNvCxnSpPr>
            <a:cxnSpLocks/>
          </p:cNvCxnSpPr>
          <p:nvPr/>
        </p:nvCxnSpPr>
        <p:spPr>
          <a:xfrm flipH="1">
            <a:off x="6532097" y="1771595"/>
            <a:ext cx="1949002" cy="1281266"/>
          </a:xfrm>
          <a:prstGeom prst="line">
            <a:avLst/>
          </a:prstGeom>
          <a:ln w="762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A9DD2D-57E5-4D5A-B1FF-25EEE13635BF}"/>
              </a:ext>
            </a:extLst>
          </p:cNvPr>
          <p:cNvCxnSpPr>
            <a:cxnSpLocks/>
          </p:cNvCxnSpPr>
          <p:nvPr/>
        </p:nvCxnSpPr>
        <p:spPr>
          <a:xfrm>
            <a:off x="9916754" y="2813538"/>
            <a:ext cx="0" cy="47864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8" name="Slide Zoom 57">
                <a:extLst>
                  <a:ext uri="{FF2B5EF4-FFF2-40B4-BE49-F238E27FC236}">
                    <a16:creationId xmlns:a16="http://schemas.microsoft.com/office/drawing/2014/main" id="{8C3814D9-2DE1-42BB-A9E1-9BF6EE5205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9704702"/>
                  </p:ext>
                </p:extLst>
              </p:nvPr>
            </p:nvGraphicFramePr>
            <p:xfrm>
              <a:off x="8802690" y="653658"/>
              <a:ext cx="4383488" cy="2235874"/>
            </p:xfrm>
            <a:graphic>
              <a:graphicData uri="http://schemas.microsoft.com/office/powerpoint/2016/slidezoom">
                <pslz:sldZm>
                  <pslz:sldZmObj sldId="258" cId="1352759605">
                    <pslz:zmPr id="{EEA422BB-EC3D-4298-B1CB-204BCEDB45E7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83488" cy="223587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8" name="Slide Zoom 5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C3814D9-2DE1-42BB-A9E1-9BF6EE5205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2690" y="653658"/>
                <a:ext cx="4383488" cy="2235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0" name="Slide Zoom 59">
                <a:extLst>
                  <a:ext uri="{FF2B5EF4-FFF2-40B4-BE49-F238E27FC236}">
                    <a16:creationId xmlns:a16="http://schemas.microsoft.com/office/drawing/2014/main" id="{9AB5C102-A70F-4C84-A68A-5A9DEB299A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1808466"/>
                  </p:ext>
                </p:extLst>
              </p:nvPr>
            </p:nvGraphicFramePr>
            <p:xfrm>
              <a:off x="8481099" y="3292185"/>
              <a:ext cx="5111929" cy="3326715"/>
            </p:xfrm>
            <a:graphic>
              <a:graphicData uri="http://schemas.microsoft.com/office/powerpoint/2016/slidezoom">
                <pslz:sldZm>
                  <pslz:sldZmObj sldId="260" cId="73403085">
                    <pslz:zmPr id="{86EA051B-9B76-4D9F-9190-64AFB7A6114C}" imageType="cover" transitionDur="1000" showBg="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11929" cy="332671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0" name="Slide Zoom 5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AB5C102-A70F-4C84-A68A-5A9DEB299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099" y="3292185"/>
                <a:ext cx="5111929" cy="33267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836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A36AA34-CDBE-4909-AB56-6B87CEEFACA0}"/>
              </a:ext>
            </a:extLst>
          </p:cNvPr>
          <p:cNvGrpSpPr/>
          <p:nvPr/>
        </p:nvGrpSpPr>
        <p:grpSpPr>
          <a:xfrm>
            <a:off x="1018866" y="1803719"/>
            <a:ext cx="5077134" cy="3250562"/>
            <a:chOff x="8340202" y="3292185"/>
            <a:chExt cx="5077134" cy="32505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7029DE-AF38-4D11-9BE9-0A3FC07ADC3B}"/>
                </a:ext>
              </a:extLst>
            </p:cNvPr>
            <p:cNvSpPr/>
            <p:nvPr/>
          </p:nvSpPr>
          <p:spPr>
            <a:xfrm>
              <a:off x="8340202" y="3292185"/>
              <a:ext cx="3153103" cy="325056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CF64F3-D423-44FB-855D-08BC562412D4}"/>
                </a:ext>
              </a:extLst>
            </p:cNvPr>
            <p:cNvSpPr txBox="1"/>
            <p:nvPr/>
          </p:nvSpPr>
          <p:spPr>
            <a:xfrm>
              <a:off x="8968891" y="4362975"/>
              <a:ext cx="4448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Raleway black"/>
                </a:rPr>
                <a:t>Eslam Atef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DE1259-DCC6-43DD-BDD5-1F9DA387BE2B}"/>
                </a:ext>
              </a:extLst>
            </p:cNvPr>
            <p:cNvSpPr txBox="1"/>
            <p:nvPr/>
          </p:nvSpPr>
          <p:spPr>
            <a:xfrm>
              <a:off x="8677191" y="5025103"/>
              <a:ext cx="4448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Raleway black"/>
                </a:rPr>
                <a:t>Muhamed Allam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C19421-ED8A-4E83-B26A-94995F8167D1}"/>
                </a:ext>
              </a:extLst>
            </p:cNvPr>
            <p:cNvSpPr txBox="1"/>
            <p:nvPr/>
          </p:nvSpPr>
          <p:spPr>
            <a:xfrm>
              <a:off x="8481100" y="5722456"/>
              <a:ext cx="4448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Raleway black"/>
                </a:rPr>
                <a:t>Muhamed El Houfy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F89A96-F9F2-48D9-9681-983607A746D8}"/>
                </a:ext>
              </a:extLst>
            </p:cNvPr>
            <p:cNvSpPr txBox="1"/>
            <p:nvPr/>
          </p:nvSpPr>
          <p:spPr>
            <a:xfrm>
              <a:off x="8481099" y="3597810"/>
              <a:ext cx="4448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spc="-150" dirty="0">
                  <a:solidFill>
                    <a:schemeClr val="bg1"/>
                  </a:solidFill>
                  <a:latin typeface="Raleway black"/>
                </a:rPr>
                <a:t>Members :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633C65-A98A-41C6-81FE-F36408B1266B}"/>
              </a:ext>
            </a:extLst>
          </p:cNvPr>
          <p:cNvCxnSpPr>
            <a:cxnSpLocks/>
          </p:cNvCxnSpPr>
          <p:nvPr/>
        </p:nvCxnSpPr>
        <p:spPr>
          <a:xfrm flipH="1">
            <a:off x="4171970" y="1803719"/>
            <a:ext cx="3424584" cy="1301622"/>
          </a:xfrm>
          <a:prstGeom prst="line">
            <a:avLst/>
          </a:prstGeom>
          <a:ln w="762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CA9CC279-26D6-4FCF-B577-D9FFC24FB170}"/>
              </a:ext>
            </a:extLst>
          </p:cNvPr>
          <p:cNvSpPr/>
          <p:nvPr/>
        </p:nvSpPr>
        <p:spPr>
          <a:xfrm>
            <a:off x="7807569" y="1406769"/>
            <a:ext cx="3643532" cy="702575"/>
          </a:xfrm>
          <a:prstGeom prst="round2SameRect">
            <a:avLst/>
          </a:prstGeom>
          <a:solidFill>
            <a:schemeClr val="dk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/>
              <a:t>إسلام عاطف ضاحى جابر</a:t>
            </a:r>
            <a:endParaRPr lang="en-US" sz="2800" b="1" dirty="0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97CA0579-5948-40C5-9B71-CC6D9245C312}"/>
              </a:ext>
            </a:extLst>
          </p:cNvPr>
          <p:cNvSpPr/>
          <p:nvPr/>
        </p:nvSpPr>
        <p:spPr>
          <a:xfrm>
            <a:off x="7807569" y="2754053"/>
            <a:ext cx="3643532" cy="702575"/>
          </a:xfrm>
          <a:prstGeom prst="round2SameRect">
            <a:avLst/>
          </a:prstGeom>
          <a:solidFill>
            <a:schemeClr val="dk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/>
              <a:t>محمد رفعت محمود علام</a:t>
            </a:r>
            <a:endParaRPr lang="en-US" sz="2800" b="1" dirty="0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6AFF9A75-6A70-414F-A543-C01683AEED98}"/>
              </a:ext>
            </a:extLst>
          </p:cNvPr>
          <p:cNvSpPr/>
          <p:nvPr/>
        </p:nvSpPr>
        <p:spPr>
          <a:xfrm>
            <a:off x="7807569" y="4376324"/>
            <a:ext cx="3643532" cy="702575"/>
          </a:xfrm>
          <a:prstGeom prst="round2SameRect">
            <a:avLst/>
          </a:prstGeom>
          <a:solidFill>
            <a:schemeClr val="dk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400" b="1" dirty="0"/>
              <a:t>محمد محمد عبد العزيز الحوفى</a:t>
            </a:r>
            <a:endParaRPr lang="en-US" sz="24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9680A8-F523-4EF6-AFE4-AA27968FD56D}"/>
              </a:ext>
            </a:extLst>
          </p:cNvPr>
          <p:cNvCxnSpPr>
            <a:cxnSpLocks/>
          </p:cNvCxnSpPr>
          <p:nvPr/>
        </p:nvCxnSpPr>
        <p:spPr>
          <a:xfrm flipH="1">
            <a:off x="4218379" y="3193786"/>
            <a:ext cx="3378176" cy="74523"/>
          </a:xfrm>
          <a:prstGeom prst="line">
            <a:avLst/>
          </a:prstGeom>
          <a:ln w="762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766057-13FC-4176-95A3-CB2D2AD0E8BF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171969" y="3429000"/>
            <a:ext cx="3424586" cy="1298612"/>
          </a:xfrm>
          <a:prstGeom prst="line">
            <a:avLst/>
          </a:prstGeom>
          <a:ln w="762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5B5AB71-8421-4DE5-822D-58E7A8419C72}"/>
              </a:ext>
            </a:extLst>
          </p:cNvPr>
          <p:cNvGrpSpPr/>
          <p:nvPr/>
        </p:nvGrpSpPr>
        <p:grpSpPr>
          <a:xfrm>
            <a:off x="1019571" y="1756953"/>
            <a:ext cx="7647141" cy="3785718"/>
            <a:chOff x="8683673" y="578624"/>
            <a:chExt cx="4514519" cy="223491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EEBAFD4-8A4C-467D-825D-9DEF8A3993DB}"/>
                </a:ext>
              </a:extLst>
            </p:cNvPr>
            <p:cNvSpPr/>
            <p:nvPr/>
          </p:nvSpPr>
          <p:spPr>
            <a:xfrm>
              <a:off x="8683673" y="578624"/>
              <a:ext cx="2234913" cy="223491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C65F5F-18F6-424F-BDF0-6CF66ADC8C85}"/>
                </a:ext>
              </a:extLst>
            </p:cNvPr>
            <p:cNvSpPr txBox="1"/>
            <p:nvPr/>
          </p:nvSpPr>
          <p:spPr>
            <a:xfrm>
              <a:off x="8749747" y="1480103"/>
              <a:ext cx="4448445" cy="431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-150" dirty="0">
                  <a:solidFill>
                    <a:schemeClr val="bg1"/>
                  </a:solidFill>
                  <a:latin typeface="Raleway black"/>
                </a:rPr>
                <a:t>Team El Z3ama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3236E60-0E91-424A-960F-5C320B692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46" y="2248361"/>
            <a:ext cx="1966224" cy="264366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979EB-46BB-42C2-9063-04BF37B02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46" y="219693"/>
            <a:ext cx="1842472" cy="182541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FFF53E-4427-45B6-A6E8-E21514F80168}"/>
              </a:ext>
            </a:extLst>
          </p:cNvPr>
          <p:cNvCxnSpPr>
            <a:cxnSpLocks/>
          </p:cNvCxnSpPr>
          <p:nvPr/>
        </p:nvCxnSpPr>
        <p:spPr>
          <a:xfrm flipV="1">
            <a:off x="4805289" y="1132401"/>
            <a:ext cx="2788912" cy="2145304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498171-0590-4DF0-9903-6B92B81CF1F5}"/>
              </a:ext>
            </a:extLst>
          </p:cNvPr>
          <p:cNvCxnSpPr>
            <a:cxnSpLocks/>
          </p:cNvCxnSpPr>
          <p:nvPr/>
        </p:nvCxnSpPr>
        <p:spPr>
          <a:xfrm>
            <a:off x="4805289" y="3283968"/>
            <a:ext cx="2788912" cy="145032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88383-06BB-450F-A68B-C0EDFDDE5FF5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4899103" y="3283968"/>
            <a:ext cx="2556496" cy="2531167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2018AA-EE10-4408-9A3E-0D6BD887E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70" y="5038256"/>
            <a:ext cx="30575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203</Words>
  <Application>Microsoft Office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Allam</dc:creator>
  <cp:lastModifiedBy>Mohamed Allam</cp:lastModifiedBy>
  <cp:revision>40</cp:revision>
  <dcterms:created xsi:type="dcterms:W3CDTF">2021-02-26T18:55:52Z</dcterms:created>
  <dcterms:modified xsi:type="dcterms:W3CDTF">2021-02-27T09:59:53Z</dcterms:modified>
</cp:coreProperties>
</file>